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90135-0534-431E-BA31-2A4ADFE16967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13CF1-9D07-423D-8EA4-67C3486B1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79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213CF1-9D07-423D-8EA4-67C3486B12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52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DDEC5-E07B-4285-93C2-6F1A05DA5CA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973FF-9F73-4A9E-B59B-2FFA9476C63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Settlements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524000"/>
          </a:xfrm>
        </p:spPr>
        <p:txBody>
          <a:bodyPr/>
          <a:lstStyle/>
          <a:p>
            <a:r>
              <a:rPr lang="en-US" dirty="0" smtClean="0"/>
              <a:t>Department of Geography</a:t>
            </a:r>
          </a:p>
          <a:p>
            <a:r>
              <a:rPr lang="en-US" dirty="0" smtClean="0"/>
              <a:t>Government College </a:t>
            </a:r>
            <a:r>
              <a:rPr lang="en-US" dirty="0" err="1" smtClean="0"/>
              <a:t>Paonta</a:t>
            </a:r>
            <a:r>
              <a:rPr lang="en-US" dirty="0" smtClean="0"/>
              <a:t> Sahib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settlements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1"/>
            <a:ext cx="8229600" cy="2590800"/>
          </a:xfrm>
        </p:spPr>
        <p:txBody>
          <a:bodyPr/>
          <a:lstStyle/>
          <a:p>
            <a:r>
              <a:rPr lang="en-US" dirty="0" smtClean="0"/>
              <a:t>Rural settlement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Urban  settlement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Rural settlement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1"/>
            <a:ext cx="8229600" cy="4800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Settlement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4267200" cy="4906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9" y="1600200"/>
            <a:ext cx="4114801" cy="49069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953001"/>
            <a:ext cx="7086600" cy="8382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Government college </a:t>
            </a:r>
            <a:r>
              <a:rPr lang="en-US" dirty="0" err="1" smtClean="0"/>
              <a:t>Paonta</a:t>
            </a:r>
            <a:r>
              <a:rPr lang="en-US" dirty="0" smtClean="0"/>
              <a:t> Sahib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</Words>
  <Application>Microsoft Office PowerPoint</Application>
  <PresentationFormat>On-screen Show (4:3)</PresentationFormat>
  <Paragraphs>13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Settlements</vt:lpstr>
      <vt:lpstr>Types of settlements</vt:lpstr>
      <vt:lpstr>Rural settlement</vt:lpstr>
      <vt:lpstr>Urban Settlement</vt:lpstr>
      <vt:lpstr>Thank you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Settlements</dc:title>
  <dc:creator>NEHA</dc:creator>
  <cp:lastModifiedBy>Me</cp:lastModifiedBy>
  <cp:revision>2</cp:revision>
  <dcterms:created xsi:type="dcterms:W3CDTF">2022-07-25T14:57:39Z</dcterms:created>
  <dcterms:modified xsi:type="dcterms:W3CDTF">2022-07-27T08:07:12Z</dcterms:modified>
</cp:coreProperties>
</file>